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57" r:id="rId4"/>
    <p:sldId id="272" r:id="rId5"/>
    <p:sldId id="261" r:id="rId6"/>
    <p:sldId id="274" r:id="rId7"/>
    <p:sldId id="273" r:id="rId8"/>
    <p:sldId id="275" r:id="rId9"/>
    <p:sldId id="276" r:id="rId10"/>
    <p:sldId id="277" r:id="rId11"/>
    <p:sldId id="278" r:id="rId12"/>
    <p:sldId id="279" r:id="rId13"/>
    <p:sldId id="280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06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49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010"/>
    <a:srgbClr val="F7F991"/>
    <a:srgbClr val="3366CC"/>
    <a:srgbClr val="F46E1C"/>
    <a:srgbClr val="F1995D"/>
    <a:srgbClr val="E6E3E5"/>
    <a:srgbClr val="FACE43"/>
    <a:srgbClr val="7C7C7C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51"/>
  </p:normalViewPr>
  <p:slideViewPr>
    <p:cSldViewPr snapToGrid="0" snapToObjects="1">
      <p:cViewPr varScale="1">
        <p:scale>
          <a:sx n="62" d="100"/>
          <a:sy n="62" d="100"/>
        </p:scale>
        <p:origin x="-90" y="-108"/>
      </p:cViewPr>
      <p:guideLst>
        <p:guide orient="horz" pos="2069"/>
        <p:guide orient="horz" pos="349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9DE48-AEB5-974C-B5E9-99465C6B3C92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CAB5E4-A0B0-B741-805D-A4488CD8BB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79272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19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92597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29588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072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204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8561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8665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04475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70314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6597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4811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6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931A0-F01A-D740-B6A6-37B6D9CD42C5}" type="datetimeFigureOut">
              <a:rPr kumimoji="1" lang="zh-TW" altLang="en-US" smtClean="0"/>
              <a:t>2016/5/17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DEF99-B302-1146-BCD4-40C28929CA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9019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029842" y="5859503"/>
            <a:ext cx="21323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TW" dirty="0" smtClean="0">
                <a:latin typeface="Microsoft JhengHei" charset="-120"/>
                <a:ea typeface="Microsoft JhengHei" charset="-120"/>
                <a:cs typeface="Microsoft JhengHei" charset="-120"/>
              </a:rPr>
              <a:t>10</a:t>
            </a:r>
            <a:r>
              <a:rPr lang="en-US" altLang="zh-TW" dirty="0" smtClean="0">
                <a:latin typeface="Microsoft JhengHei" charset="-120"/>
                <a:ea typeface="Microsoft JhengHei" charset="-120"/>
                <a:cs typeface="Microsoft JhengHei" charset="-120"/>
              </a:rPr>
              <a:t>2590021</a:t>
            </a:r>
            <a:r>
              <a:rPr lang="zh-TW" altLang="en-US" dirty="0" smtClean="0">
                <a:latin typeface="Microsoft JhengHei" charset="-120"/>
                <a:ea typeface="Microsoft JhengHei" charset="-120"/>
                <a:cs typeface="Microsoft JhengHei" charset="-120"/>
              </a:rPr>
              <a:t> 楊宗燁</a:t>
            </a:r>
            <a:endParaRPr lang="en-US" altLang="zh-TW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en-US" altLang="zh-TW" dirty="0" smtClean="0">
                <a:latin typeface="Microsoft JhengHei" charset="-120"/>
                <a:ea typeface="Microsoft JhengHei" charset="-120"/>
                <a:cs typeface="Microsoft JhengHei" charset="-120"/>
              </a:rPr>
              <a:t>102590022</a:t>
            </a:r>
            <a:r>
              <a:rPr lang="zh-TW" altLang="en-US" dirty="0" smtClean="0">
                <a:latin typeface="Microsoft JhengHei" charset="-120"/>
                <a:ea typeface="Microsoft JhengHei" charset="-120"/>
                <a:cs typeface="Microsoft JhengHei" charset="-120"/>
              </a:rPr>
              <a:t> 吳明展</a:t>
            </a:r>
            <a:endParaRPr lang="zh-TW" altLang="en-US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8" t="12137" r="3749" b="22102"/>
          <a:stretch/>
        </p:blipFill>
        <p:spPr bwMode="auto">
          <a:xfrm>
            <a:off x="0" y="0"/>
            <a:ext cx="12192000" cy="4810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6768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486150" cy="6858000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323729" y="2705725"/>
            <a:ext cx="83869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8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8</a:t>
            </a:r>
            <a:endParaRPr lang="zh-TW" altLang="en-US" sz="88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38977" y="292116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dirty="0">
                <a:latin typeface="Microsoft JhengHei" charset="-120"/>
                <a:ea typeface="Microsoft JhengHei" charset="-120"/>
                <a:cs typeface="Microsoft JhengHei" charset="-120"/>
              </a:rPr>
              <a:t>美觀與簡化設計</a:t>
            </a:r>
          </a:p>
        </p:txBody>
      </p:sp>
    </p:spTree>
    <p:extLst>
      <p:ext uri="{BB962C8B-B14F-4D97-AF65-F5344CB8AC3E}">
        <p14:creationId xmlns:p14="http://schemas.microsoft.com/office/powerpoint/2010/main" val="251151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5532914" y="1830943"/>
            <a:ext cx="606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只有文字及圖片太過單調</a:t>
            </a:r>
            <a:endParaRPr lang="zh-TW" altLang="en-US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532914" y="391635"/>
            <a:ext cx="26949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08</a:t>
            </a:r>
            <a:r>
              <a:rPr lang="zh-TW" altLang="en-US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美觀與簡化設計</a:t>
            </a:r>
            <a:endParaRPr lang="zh-TW" altLang="en-US" sz="24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532914" y="1268730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發現問題</a:t>
            </a:r>
            <a:endParaRPr lang="zh-TW" altLang="en-US" sz="2000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532915" y="4654109"/>
            <a:ext cx="6062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加入左右滑入的動畫</a:t>
            </a:r>
            <a:endParaRPr lang="zh-TW" altLang="en-US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532914" y="4091896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解決方法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2317750" y="33591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6" y="622467"/>
            <a:ext cx="4877067" cy="2554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7" y="3753570"/>
            <a:ext cx="4877066" cy="2539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9954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486150" cy="6858000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323729" y="2705725"/>
            <a:ext cx="83869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8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9</a:t>
            </a:r>
            <a:endParaRPr lang="zh-TW" altLang="en-US" sz="88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38977" y="2921168"/>
            <a:ext cx="710963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dirty="0">
                <a:latin typeface="Microsoft JhengHei" charset="-120"/>
                <a:ea typeface="Microsoft JhengHei" charset="-120"/>
                <a:cs typeface="Microsoft JhengHei" charset="-120"/>
              </a:rPr>
              <a:t>協助使用者</a:t>
            </a:r>
            <a:r>
              <a:rPr lang="zh-TW" altLang="en-US" sz="6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辨識</a:t>
            </a:r>
            <a:endParaRPr lang="en-US" altLang="zh-TW" sz="6000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sz="6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偵</a:t>
            </a:r>
            <a:r>
              <a:rPr lang="zh-TW" altLang="en-US" sz="6000" dirty="0">
                <a:latin typeface="Microsoft JhengHei" charset="-120"/>
                <a:ea typeface="Microsoft JhengHei" charset="-120"/>
                <a:cs typeface="Microsoft JhengHei" charset="-120"/>
              </a:rPr>
              <a:t>錯並從錯誤中恢復</a:t>
            </a:r>
          </a:p>
        </p:txBody>
      </p:sp>
    </p:spTree>
    <p:extLst>
      <p:ext uri="{BB962C8B-B14F-4D97-AF65-F5344CB8AC3E}">
        <p14:creationId xmlns:p14="http://schemas.microsoft.com/office/powerpoint/2010/main" val="68839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5532914" y="1830943"/>
            <a:ext cx="606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輸入錯誤或是資料輸入不完整時應該出現錯誤提示</a:t>
            </a:r>
            <a:endParaRPr lang="zh-TW" altLang="en-US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532914" y="391635"/>
            <a:ext cx="57727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09</a:t>
            </a:r>
            <a:r>
              <a:rPr lang="zh-TW" altLang="en-US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協助</a:t>
            </a:r>
            <a:r>
              <a:rPr lang="zh-TW" altLang="en-US" sz="2400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使用者辨識、偵錯並從錯誤中恢復</a:t>
            </a:r>
          </a:p>
        </p:txBody>
      </p:sp>
      <p:sp>
        <p:nvSpPr>
          <p:cNvPr id="22" name="矩形 21"/>
          <p:cNvSpPr/>
          <p:nvPr/>
        </p:nvSpPr>
        <p:spPr>
          <a:xfrm>
            <a:off x="5532914" y="1268730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發現問題</a:t>
            </a:r>
            <a:endParaRPr lang="zh-TW" altLang="en-US" sz="2000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532916" y="3521253"/>
            <a:ext cx="6062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加入錯誤提示，並且分辨錯誤型態為格式錯誤或未輸入</a:t>
            </a:r>
            <a:endParaRPr lang="zh-TW" altLang="en-US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532915" y="2959040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解決方法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2317750" y="33591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08" y="552900"/>
            <a:ext cx="4886745" cy="2556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06" y="4124434"/>
            <a:ext cx="6696075" cy="2390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文字方塊 1"/>
          <p:cNvSpPr txBox="1"/>
          <p:nvPr/>
        </p:nvSpPr>
        <p:spPr>
          <a:xfrm>
            <a:off x="4288635" y="4326311"/>
            <a:ext cx="25603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solidFill>
                  <a:srgbClr val="FF0000"/>
                </a:solidFill>
              </a:rPr>
              <a:t>！</a:t>
            </a:r>
            <a:r>
              <a:rPr lang="en-US" altLang="zh-TW" sz="1400" dirty="0" smtClean="0">
                <a:solidFill>
                  <a:srgbClr val="FF0000"/>
                </a:solidFill>
              </a:rPr>
              <a:t>Email</a:t>
            </a:r>
            <a:r>
              <a:rPr lang="zh-TW" altLang="en-US" sz="1400" dirty="0" smtClean="0">
                <a:solidFill>
                  <a:srgbClr val="FF0000"/>
                </a:solidFill>
              </a:rPr>
              <a:t>格式錯誤，請重新填寫</a:t>
            </a:r>
            <a:endParaRPr lang="zh-TW" altLang="en-US" sz="1400" dirty="0">
              <a:solidFill>
                <a:srgbClr val="FF0000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4292512" y="4750381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solidFill>
                  <a:srgbClr val="FF0000"/>
                </a:solidFill>
              </a:rPr>
              <a:t>！內容為必填單位</a:t>
            </a:r>
            <a:endParaRPr lang="zh-TW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705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9" grpId="0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486150" cy="6858000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323729" y="2705725"/>
            <a:ext cx="83869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TW" sz="88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1</a:t>
            </a:r>
            <a:endParaRPr lang="zh-TW" altLang="en-US" sz="88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38977" y="292116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系統</a:t>
            </a:r>
            <a:r>
              <a:rPr lang="zh-TW" altLang="en-US" sz="6000" dirty="0">
                <a:latin typeface="Microsoft JhengHei" charset="-120"/>
                <a:ea typeface="Microsoft JhengHei" charset="-120"/>
                <a:cs typeface="Microsoft JhengHei" charset="-120"/>
              </a:rPr>
              <a:t>狀態能見度</a:t>
            </a:r>
          </a:p>
        </p:txBody>
      </p:sp>
    </p:spTree>
    <p:extLst>
      <p:ext uri="{BB962C8B-B14F-4D97-AF65-F5344CB8AC3E}">
        <p14:creationId xmlns:p14="http://schemas.microsoft.com/office/powerpoint/2010/main" val="174519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5532914" y="1830943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懸浮出來的字不明顯，字體偏小</a:t>
            </a:r>
            <a:endParaRPr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532914" y="391635"/>
            <a:ext cx="27719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01</a:t>
            </a:r>
            <a:r>
              <a:rPr lang="zh-TW" altLang="en-US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 系統狀態能見度</a:t>
            </a:r>
          </a:p>
        </p:txBody>
      </p:sp>
      <p:sp>
        <p:nvSpPr>
          <p:cNvPr id="22" name="矩形 21"/>
          <p:cNvSpPr/>
          <p:nvPr/>
        </p:nvSpPr>
        <p:spPr>
          <a:xfrm>
            <a:off x="5532914" y="1268730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發現問題</a:t>
            </a:r>
            <a:endParaRPr lang="zh-TW" altLang="en-US" sz="20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533710" y="3661608"/>
            <a:ext cx="60623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在圖片上加入陰影，字體加大，就能讓懸浮出的字更明顯了</a:t>
            </a:r>
            <a:endParaRPr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533709" y="3099395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解決方法</a:t>
            </a:r>
            <a:endParaRPr lang="zh-TW" altLang="en-US" sz="20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" t="11960" r="3806"/>
          <a:stretch/>
        </p:blipFill>
        <p:spPr bwMode="auto">
          <a:xfrm>
            <a:off x="242888" y="622467"/>
            <a:ext cx="4821859" cy="2552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33" t="15103" r="29265" b="44058"/>
          <a:stretch/>
        </p:blipFill>
        <p:spPr bwMode="auto">
          <a:xfrm>
            <a:off x="9406446" y="1304548"/>
            <a:ext cx="2036414" cy="2194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8" y="3886512"/>
            <a:ext cx="4821859" cy="2529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446" y="4283133"/>
            <a:ext cx="2036414" cy="2211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9406446" y="4283132"/>
            <a:ext cx="2036414" cy="2211967"/>
          </a:xfrm>
          <a:prstGeom prst="rect">
            <a:avLst/>
          </a:prstGeom>
          <a:solidFill>
            <a:schemeClr val="tx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9406446" y="5776459"/>
            <a:ext cx="8678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 smtClean="0">
                <a:solidFill>
                  <a:srgbClr val="F7F991"/>
                </a:solidFill>
              </a:rPr>
              <a:t>3C</a:t>
            </a:r>
            <a:endParaRPr lang="zh-TW" altLang="en-US" sz="4400" dirty="0">
              <a:solidFill>
                <a:srgbClr val="F7F991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653817" y="3949213"/>
            <a:ext cx="1118083" cy="1202142"/>
          </a:xfrm>
          <a:prstGeom prst="rect">
            <a:avLst/>
          </a:prstGeom>
          <a:solidFill>
            <a:schemeClr val="tx1"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文字方塊 41"/>
          <p:cNvSpPr txBox="1"/>
          <p:nvPr/>
        </p:nvSpPr>
        <p:spPr>
          <a:xfrm>
            <a:off x="2653816" y="4782023"/>
            <a:ext cx="43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F7F991"/>
                </a:solidFill>
              </a:rPr>
              <a:t>3C</a:t>
            </a:r>
            <a:endParaRPr lang="zh-TW" altLang="en-US" dirty="0">
              <a:solidFill>
                <a:srgbClr val="F7F99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282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9" grpId="0"/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486150" cy="6858000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323729" y="2705725"/>
            <a:ext cx="83869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TW" sz="88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1</a:t>
            </a:r>
            <a:endParaRPr lang="zh-TW" altLang="en-US" sz="88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38977" y="2921168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系統</a:t>
            </a:r>
            <a:r>
              <a:rPr lang="zh-TW" altLang="en-US" sz="6000" dirty="0">
                <a:latin typeface="Microsoft JhengHei" charset="-120"/>
                <a:ea typeface="Microsoft JhengHei" charset="-120"/>
                <a:cs typeface="Microsoft JhengHei" charset="-120"/>
              </a:rPr>
              <a:t>狀態能見度</a:t>
            </a:r>
          </a:p>
        </p:txBody>
      </p:sp>
    </p:spTree>
    <p:extLst>
      <p:ext uri="{BB962C8B-B14F-4D97-AF65-F5344CB8AC3E}">
        <p14:creationId xmlns:p14="http://schemas.microsoft.com/office/powerpoint/2010/main" val="1705990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5532914" y="1830943"/>
            <a:ext cx="606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圖片過大，</a:t>
            </a:r>
            <a:r>
              <a:rPr lang="en-US" altLang="zh-TW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loading</a:t>
            </a:r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時間太久</a:t>
            </a:r>
            <a:endParaRPr lang="zh-TW" altLang="en-US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532914" y="391635"/>
            <a:ext cx="27719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01</a:t>
            </a:r>
            <a:r>
              <a:rPr lang="zh-TW" altLang="en-US" sz="2400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 系統狀態能見度</a:t>
            </a:r>
          </a:p>
        </p:txBody>
      </p:sp>
      <p:sp>
        <p:nvSpPr>
          <p:cNvPr id="22" name="矩形 21"/>
          <p:cNvSpPr/>
          <p:nvPr/>
        </p:nvSpPr>
        <p:spPr>
          <a:xfrm>
            <a:off x="5532914" y="1268730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發現問題</a:t>
            </a:r>
            <a:endParaRPr lang="zh-TW" altLang="en-US" sz="2000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532915" y="3567400"/>
            <a:ext cx="6062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圖片壓縮後再上傳，可以減少</a:t>
            </a:r>
            <a:r>
              <a:rPr lang="en-US" altLang="zh-TW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loading</a:t>
            </a:r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時間</a:t>
            </a:r>
            <a:endParaRPr lang="zh-TW" altLang="en-US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532914" y="3005187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解決方法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8" y="690543"/>
            <a:ext cx="4821859" cy="2314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8" y="4068365"/>
            <a:ext cx="4821859" cy="2314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7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9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486150" cy="6858000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323729" y="2705725"/>
            <a:ext cx="83869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800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3</a:t>
            </a:r>
            <a:endParaRPr lang="zh-TW" altLang="en-US" sz="88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38977" y="2921168"/>
            <a:ext cx="63401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使用者的操控自由</a:t>
            </a:r>
            <a:endParaRPr lang="zh-TW" altLang="en-US" sz="60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47604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5532914" y="1830943"/>
            <a:ext cx="606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只有</a:t>
            </a:r>
            <a:r>
              <a:rPr lang="en-US" altLang="zh-TW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submit</a:t>
            </a:r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，資訊打錯的話使用者會想直接清除重設</a:t>
            </a:r>
            <a:endParaRPr lang="zh-TW" altLang="en-US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532914" y="391635"/>
            <a:ext cx="30027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03</a:t>
            </a:r>
            <a:r>
              <a:rPr lang="zh-TW" altLang="en-US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使用者</a:t>
            </a:r>
            <a:r>
              <a:rPr lang="zh-TW" altLang="en-US" sz="2400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的操控自由</a:t>
            </a:r>
          </a:p>
        </p:txBody>
      </p:sp>
      <p:sp>
        <p:nvSpPr>
          <p:cNvPr id="22" name="矩形 21"/>
          <p:cNvSpPr/>
          <p:nvPr/>
        </p:nvSpPr>
        <p:spPr>
          <a:xfrm>
            <a:off x="5532914" y="1268730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發現問題</a:t>
            </a:r>
            <a:endParaRPr lang="zh-TW" altLang="en-US" sz="2000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532915" y="4654109"/>
            <a:ext cx="6062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加入</a:t>
            </a:r>
            <a:r>
              <a:rPr lang="en-US" altLang="zh-TW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Reset</a:t>
            </a:r>
            <a:r>
              <a:rPr lang="zh-TW" altLang="en-US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按鈕，</a:t>
            </a:r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可直接將文字刪除</a:t>
            </a:r>
            <a:endParaRPr lang="zh-TW" altLang="en-US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532914" y="4091896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解決方法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7" y="653433"/>
            <a:ext cx="4821859" cy="2529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" name="群組 3"/>
          <p:cNvGrpSpPr/>
          <p:nvPr/>
        </p:nvGrpSpPr>
        <p:grpSpPr>
          <a:xfrm>
            <a:off x="242887" y="3815560"/>
            <a:ext cx="4821859" cy="2611744"/>
            <a:chOff x="5532915" y="3823356"/>
            <a:chExt cx="4448175" cy="2457450"/>
          </a:xfrm>
        </p:grpSpPr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2915" y="3823356"/>
              <a:ext cx="4448175" cy="24574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圓角矩形 2"/>
            <p:cNvSpPr/>
            <p:nvPr/>
          </p:nvSpPr>
          <p:spPr>
            <a:xfrm>
              <a:off x="8187573" y="5782599"/>
              <a:ext cx="696172" cy="304800"/>
            </a:xfrm>
            <a:prstGeom prst="roundRect">
              <a:avLst/>
            </a:prstGeom>
            <a:ln>
              <a:solidFill>
                <a:srgbClr val="10101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200" dirty="0" smtClean="0">
                  <a:solidFill>
                    <a:schemeClr val="tx1"/>
                  </a:solidFill>
                </a:rPr>
                <a:t>Reset</a:t>
              </a:r>
              <a:endParaRPr lang="zh-TW" altLang="en-US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7402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486150" cy="6858000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323729" y="2705725"/>
            <a:ext cx="83869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8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6</a:t>
            </a:r>
            <a:endParaRPr lang="zh-TW" altLang="en-US" sz="8800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38977" y="2921168"/>
            <a:ext cx="480131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辨識而非記憶</a:t>
            </a:r>
            <a:endParaRPr lang="zh-TW" altLang="en-US" sz="60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525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5532914" y="1830943"/>
            <a:ext cx="6062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標題</a:t>
            </a:r>
            <a:r>
              <a:rPr lang="en-US" altLang="zh-TW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Stationary</a:t>
            </a:r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不夠明確表示出現在的網站位置</a:t>
            </a:r>
            <a:endParaRPr lang="zh-TW" altLang="en-US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532914" y="391635"/>
            <a:ext cx="23871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06</a:t>
            </a:r>
            <a:r>
              <a:rPr lang="zh-TW" altLang="en-US" sz="2400" dirty="0" smtClean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辨識</a:t>
            </a:r>
            <a:r>
              <a:rPr lang="zh-TW" altLang="en-US" sz="2400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而非記憶</a:t>
            </a:r>
          </a:p>
        </p:txBody>
      </p:sp>
      <p:sp>
        <p:nvSpPr>
          <p:cNvPr id="22" name="矩形 21"/>
          <p:cNvSpPr/>
          <p:nvPr/>
        </p:nvSpPr>
        <p:spPr>
          <a:xfrm>
            <a:off x="5532914" y="1268730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發現問題</a:t>
            </a:r>
            <a:endParaRPr lang="zh-TW" altLang="en-US" sz="2000" dirty="0">
              <a:solidFill>
                <a:prstClr val="white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532915" y="4654109"/>
            <a:ext cx="6062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加入箭頭</a:t>
            </a:r>
            <a:r>
              <a:rPr lang="zh-TW" altLang="en-US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以及</a:t>
            </a:r>
            <a:r>
              <a:rPr lang="en-US" altLang="zh-TW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item</a:t>
            </a:r>
            <a:r>
              <a:rPr lang="zh-TW" altLang="en-US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的標示</a:t>
            </a:r>
          </a:p>
        </p:txBody>
      </p:sp>
      <p:sp>
        <p:nvSpPr>
          <p:cNvPr id="30" name="矩形 29"/>
          <p:cNvSpPr/>
          <p:nvPr/>
        </p:nvSpPr>
        <p:spPr>
          <a:xfrm>
            <a:off x="5532914" y="4091896"/>
            <a:ext cx="14991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sz="2000" dirty="0">
                <a:solidFill>
                  <a:prstClr val="white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解決方法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7" y="622467"/>
            <a:ext cx="4821859" cy="25149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2317750" y="33591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6" y="3728482"/>
            <a:ext cx="4821859" cy="24922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向右箭號 5"/>
          <p:cNvSpPr/>
          <p:nvPr/>
        </p:nvSpPr>
        <p:spPr>
          <a:xfrm>
            <a:off x="1520190" y="3810913"/>
            <a:ext cx="184150" cy="184666"/>
          </a:xfrm>
          <a:prstGeom prst="rightArrow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/>
        </p:nvSpPr>
        <p:spPr>
          <a:xfrm>
            <a:off x="852805" y="3789581"/>
            <a:ext cx="556260" cy="19685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smtClean="0">
                <a:solidFill>
                  <a:schemeClr val="accent2">
                    <a:lumMod val="75000"/>
                  </a:schemeClr>
                </a:solidFill>
              </a:rPr>
              <a:t>item</a:t>
            </a:r>
            <a:endParaRPr lang="zh-TW" altLang="en-US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1853854" y="3795673"/>
            <a:ext cx="1003646" cy="19685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smtClean="0">
                <a:solidFill>
                  <a:schemeClr val="accent2">
                    <a:lumMod val="75000"/>
                  </a:schemeClr>
                </a:solidFill>
              </a:rPr>
              <a:t>Stationary</a:t>
            </a:r>
            <a:endParaRPr lang="zh-TW" altLang="en-US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19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9" grpId="0"/>
      <p:bldP spid="30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245</Words>
  <Application>Microsoft Office PowerPoint</Application>
  <PresentationFormat>自訂</PresentationFormat>
  <Paragraphs>52</Paragraphs>
  <Slides>13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4" baseType="lpstr"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asus</cp:lastModifiedBy>
  <cp:revision>91</cp:revision>
  <dcterms:created xsi:type="dcterms:W3CDTF">2016-05-10T06:50:40Z</dcterms:created>
  <dcterms:modified xsi:type="dcterms:W3CDTF">2016-05-17T13:08:35Z</dcterms:modified>
</cp:coreProperties>
</file>

<file path=docProps/thumbnail.jpeg>
</file>